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18288000" cy="10287000"/>
  <p:notesSz cx="6858000" cy="9144000"/>
  <p:embeddedFontLst>
    <p:embeddedFont>
      <p:font typeface="TS Qamus Bold" charset="1" panose="00000800000000000000"/>
      <p:regular r:id="rId84"/>
    </p:embeddedFont>
    <p:embeddedFont>
      <p:font typeface="Arimo Bold" charset="1" panose="020B0704020202020204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611" y="2057400"/>
            <a:ext cx="13773389" cy="8229600"/>
          </a:xfrm>
          <a:custGeom>
            <a:avLst/>
            <a:gdLst/>
            <a:ahLst/>
            <a:cxnLst/>
            <a:rect r="r" b="b" t="t" l="l"/>
            <a:pathLst>
              <a:path h="8229600" w="13773389">
                <a:moveTo>
                  <a:pt x="0" y="0"/>
                </a:moveTo>
                <a:lnTo>
                  <a:pt x="13773389" y="0"/>
                </a:lnTo>
                <a:lnTo>
                  <a:pt x="137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823" y="3735519"/>
            <a:ext cx="9806422" cy="36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PROJETO</a:t>
            </a:r>
          </a:p>
          <a:p>
            <a:pPr algn="l">
              <a:lnSpc>
                <a:spcPts val="14006"/>
              </a:lnSpc>
            </a:pPr>
            <a:r>
              <a:rPr lang="en-US" sz="14006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4866" y="7012608"/>
            <a:ext cx="967437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Fábio Casagrande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8143" y="3016623"/>
            <a:ext cx="4430653" cy="5746003"/>
          </a:xfrm>
          <a:custGeom>
            <a:avLst/>
            <a:gdLst/>
            <a:ahLst/>
            <a:cxnLst/>
            <a:rect r="r" b="b" t="t" l="l"/>
            <a:pathLst>
              <a:path h="5746003" w="4430653">
                <a:moveTo>
                  <a:pt x="0" y="0"/>
                </a:moveTo>
                <a:lnTo>
                  <a:pt x="4430653" y="0"/>
                </a:lnTo>
                <a:lnTo>
                  <a:pt x="4430653" y="5746004"/>
                </a:lnTo>
                <a:lnTo>
                  <a:pt x="0" y="574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DETALHES DO CLIENTE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5690" y="3167373"/>
            <a:ext cx="3896619" cy="5960124"/>
          </a:xfrm>
          <a:custGeom>
            <a:avLst/>
            <a:gdLst/>
            <a:ahLst/>
            <a:cxnLst/>
            <a:rect r="r" b="b" t="t" l="l"/>
            <a:pathLst>
              <a:path h="5960124" w="3896619">
                <a:moveTo>
                  <a:pt x="0" y="0"/>
                </a:moveTo>
                <a:lnTo>
                  <a:pt x="3896620" y="0"/>
                </a:lnTo>
                <a:lnTo>
                  <a:pt x="3896620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ENDEREÇOS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5782" y="3222510"/>
            <a:ext cx="4161565" cy="5849849"/>
          </a:xfrm>
          <a:custGeom>
            <a:avLst/>
            <a:gdLst/>
            <a:ahLst/>
            <a:cxnLst/>
            <a:rect r="r" b="b" t="t" l="l"/>
            <a:pathLst>
              <a:path h="5849849" w="4161565">
                <a:moveTo>
                  <a:pt x="0" y="0"/>
                </a:moveTo>
                <a:lnTo>
                  <a:pt x="4161565" y="0"/>
                </a:lnTo>
                <a:lnTo>
                  <a:pt x="4161565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VER CARTÕES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503" y="3322560"/>
            <a:ext cx="6032993" cy="5649750"/>
          </a:xfrm>
          <a:custGeom>
            <a:avLst/>
            <a:gdLst/>
            <a:ahLst/>
            <a:cxnLst/>
            <a:rect r="r" b="b" t="t" l="l"/>
            <a:pathLst>
              <a:path h="5649750" w="6032993">
                <a:moveTo>
                  <a:pt x="0" y="0"/>
                </a:moveTo>
                <a:lnTo>
                  <a:pt x="6032994" y="0"/>
                </a:lnTo>
                <a:lnTo>
                  <a:pt x="6032994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INATIVAR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7680" y="2916988"/>
            <a:ext cx="13637768" cy="6460893"/>
          </a:xfrm>
          <a:custGeom>
            <a:avLst/>
            <a:gdLst/>
            <a:ahLst/>
            <a:cxnLst/>
            <a:rect r="r" b="b" t="t" l="l"/>
            <a:pathLst>
              <a:path h="6460893" w="13637768">
                <a:moveTo>
                  <a:pt x="0" y="0"/>
                </a:moveTo>
                <a:lnTo>
                  <a:pt x="13637769" y="0"/>
                </a:lnTo>
                <a:lnTo>
                  <a:pt x="13637769" y="6460893"/>
                </a:lnTo>
                <a:lnTo>
                  <a:pt x="0" y="646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CADASTRO DE CLIENTE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4891" y="3394486"/>
            <a:ext cx="4663347" cy="5720529"/>
          </a:xfrm>
          <a:custGeom>
            <a:avLst/>
            <a:gdLst/>
            <a:ahLst/>
            <a:cxnLst/>
            <a:rect r="r" b="b" t="t" l="l"/>
            <a:pathLst>
              <a:path h="5720529" w="4663347">
                <a:moveTo>
                  <a:pt x="0" y="0"/>
                </a:moveTo>
                <a:lnTo>
                  <a:pt x="4663347" y="0"/>
                </a:lnTo>
                <a:lnTo>
                  <a:pt x="4663347" y="5720528"/>
                </a:lnTo>
                <a:lnTo>
                  <a:pt x="0" y="572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408" y="2827933"/>
            <a:ext cx="13327185" cy="6430367"/>
          </a:xfrm>
          <a:custGeom>
            <a:avLst/>
            <a:gdLst/>
            <a:ahLst/>
            <a:cxnLst/>
            <a:rect r="r" b="b" t="t" l="l"/>
            <a:pathLst>
              <a:path h="6430367" w="13327185">
                <a:moveTo>
                  <a:pt x="0" y="0"/>
                </a:moveTo>
                <a:lnTo>
                  <a:pt x="13327184" y="0"/>
                </a:lnTo>
                <a:lnTo>
                  <a:pt x="13327184" y="6430367"/>
                </a:lnTo>
                <a:lnTo>
                  <a:pt x="0" y="643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DADOS DO CLIENTE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79" y="3098867"/>
            <a:ext cx="15748772" cy="5118351"/>
          </a:xfrm>
          <a:custGeom>
            <a:avLst/>
            <a:gdLst/>
            <a:ahLst/>
            <a:cxnLst/>
            <a:rect r="r" b="b" t="t" l="l"/>
            <a:pathLst>
              <a:path h="5118351" w="15748772">
                <a:moveTo>
                  <a:pt x="0" y="0"/>
                </a:moveTo>
                <a:lnTo>
                  <a:pt x="15748771" y="0"/>
                </a:lnTo>
                <a:lnTo>
                  <a:pt x="15748771" y="5118350"/>
                </a:lnTo>
                <a:lnTo>
                  <a:pt x="0" y="511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ALTERAR SENHA DO CLIENTE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55686" y="2886884"/>
            <a:ext cx="14501758" cy="5546922"/>
          </a:xfrm>
          <a:custGeom>
            <a:avLst/>
            <a:gdLst/>
            <a:ahLst/>
            <a:cxnLst/>
            <a:rect r="r" b="b" t="t" l="l"/>
            <a:pathLst>
              <a:path h="5546922" w="14501758">
                <a:moveTo>
                  <a:pt x="0" y="0"/>
                </a:moveTo>
                <a:lnTo>
                  <a:pt x="14501758" y="0"/>
                </a:lnTo>
                <a:lnTo>
                  <a:pt x="14501758" y="5546923"/>
                </a:lnTo>
                <a:lnTo>
                  <a:pt x="0" y="5546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CARTÃO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4301" y="3551042"/>
            <a:ext cx="14764527" cy="3414297"/>
          </a:xfrm>
          <a:custGeom>
            <a:avLst/>
            <a:gdLst/>
            <a:ahLst/>
            <a:cxnLst/>
            <a:rect r="r" b="b" t="t" l="l"/>
            <a:pathLst>
              <a:path h="3414297" w="14764527">
                <a:moveTo>
                  <a:pt x="0" y="0"/>
                </a:moveTo>
                <a:lnTo>
                  <a:pt x="14764527" y="0"/>
                </a:lnTo>
                <a:lnTo>
                  <a:pt x="14764527" y="3414297"/>
                </a:lnTo>
                <a:lnTo>
                  <a:pt x="0" y="3414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EDITAR ENDEREÇOS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TEMA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51726" y="2465403"/>
            <a:ext cx="6184549" cy="73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4"/>
              </a:lnSpc>
            </a:pPr>
            <a:r>
              <a:rPr lang="en-US" sz="4274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E-commerce de Livraria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4071" y="352075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DESCRIÇÃO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5540" y="4787669"/>
            <a:ext cx="13436920" cy="447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Um sistema de e-commerce de livraria, que deve permitir o gerenciamento dos clientes e dos livros, além de fornecer uma análise das vendas dos livros aos gerenciadores do sistema.</a:t>
            </a: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Deve contar também com um Chatbot integrado, com uma IA capaz de recomendar e fornecer informações relacionadas aos livros, com base no banco de dados do sistema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27687" y="2626730"/>
            <a:ext cx="14032625" cy="6823364"/>
          </a:xfrm>
          <a:custGeom>
            <a:avLst/>
            <a:gdLst/>
            <a:ahLst/>
            <a:cxnLst/>
            <a:rect r="r" b="b" t="t" l="l"/>
            <a:pathLst>
              <a:path h="6823364" w="14032625">
                <a:moveTo>
                  <a:pt x="0" y="0"/>
                </a:moveTo>
                <a:lnTo>
                  <a:pt x="14032626" y="0"/>
                </a:lnTo>
                <a:lnTo>
                  <a:pt x="14032626" y="6823364"/>
                </a:lnTo>
                <a:lnTo>
                  <a:pt x="0" y="682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CADASTRAR ENDEREÇOS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259" y="2449528"/>
            <a:ext cx="15256610" cy="6998970"/>
          </a:xfrm>
          <a:custGeom>
            <a:avLst/>
            <a:gdLst/>
            <a:ahLst/>
            <a:cxnLst/>
            <a:rect r="r" b="b" t="t" l="l"/>
            <a:pathLst>
              <a:path h="6998970" w="15256610">
                <a:moveTo>
                  <a:pt x="0" y="0"/>
                </a:moveTo>
                <a:lnTo>
                  <a:pt x="15256611" y="0"/>
                </a:lnTo>
                <a:lnTo>
                  <a:pt x="15256611" y="6998970"/>
                </a:lnTo>
                <a:lnTo>
                  <a:pt x="0" y="6998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ATUALIZAR ENDEREÇOS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" y="2841977"/>
            <a:ext cx="16067633" cy="5563418"/>
          </a:xfrm>
          <a:custGeom>
            <a:avLst/>
            <a:gdLst/>
            <a:ahLst/>
            <a:cxnLst/>
            <a:rect r="r" b="b" t="t" l="l"/>
            <a:pathLst>
              <a:path h="5563418" w="16067633">
                <a:moveTo>
                  <a:pt x="0" y="0"/>
                </a:moveTo>
                <a:lnTo>
                  <a:pt x="16067634" y="0"/>
                </a:lnTo>
                <a:lnTo>
                  <a:pt x="16067634" y="5563418"/>
                </a:lnTo>
                <a:lnTo>
                  <a:pt x="0" y="556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GERENCIAMENTO DE VENDAS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12" y="2786468"/>
            <a:ext cx="16645975" cy="5430749"/>
          </a:xfrm>
          <a:custGeom>
            <a:avLst/>
            <a:gdLst/>
            <a:ahLst/>
            <a:cxnLst/>
            <a:rect r="r" b="b" t="t" l="l"/>
            <a:pathLst>
              <a:path h="5430749" w="16645975">
                <a:moveTo>
                  <a:pt x="0" y="0"/>
                </a:moveTo>
                <a:lnTo>
                  <a:pt x="16645976" y="0"/>
                </a:lnTo>
                <a:lnTo>
                  <a:pt x="16645976" y="5430749"/>
                </a:lnTo>
                <a:lnTo>
                  <a:pt x="0" y="5430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CONTROLE ESTOQUE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5537" y="2373434"/>
            <a:ext cx="9676926" cy="7548002"/>
          </a:xfrm>
          <a:custGeom>
            <a:avLst/>
            <a:gdLst/>
            <a:ahLst/>
            <a:cxnLst/>
            <a:rect r="r" b="b" t="t" l="l"/>
            <a:pathLst>
              <a:path h="7548002" w="9676926">
                <a:moveTo>
                  <a:pt x="0" y="0"/>
                </a:moveTo>
                <a:lnTo>
                  <a:pt x="9676926" y="0"/>
                </a:lnTo>
                <a:lnTo>
                  <a:pt x="9676926" y="7548002"/>
                </a:lnTo>
                <a:lnTo>
                  <a:pt x="0" y="7548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NOVA ENTRADA ESTOQUE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6725" y="2449528"/>
            <a:ext cx="7054550" cy="7565201"/>
          </a:xfrm>
          <a:custGeom>
            <a:avLst/>
            <a:gdLst/>
            <a:ahLst/>
            <a:cxnLst/>
            <a:rect r="r" b="b" t="t" l="l"/>
            <a:pathLst>
              <a:path h="7565201" w="7054550">
                <a:moveTo>
                  <a:pt x="0" y="0"/>
                </a:moveTo>
                <a:lnTo>
                  <a:pt x="7054550" y="0"/>
                </a:lnTo>
                <a:lnTo>
                  <a:pt x="7054550" y="7565201"/>
                </a:lnTo>
                <a:lnTo>
                  <a:pt x="0" y="756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ANÁLISE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92" y="3019294"/>
            <a:ext cx="15662345" cy="4248411"/>
          </a:xfrm>
          <a:custGeom>
            <a:avLst/>
            <a:gdLst/>
            <a:ahLst/>
            <a:cxnLst/>
            <a:rect r="r" b="b" t="t" l="l"/>
            <a:pathLst>
              <a:path h="4248411" w="15662345">
                <a:moveTo>
                  <a:pt x="0" y="0"/>
                </a:moveTo>
                <a:lnTo>
                  <a:pt x="15662345" y="0"/>
                </a:lnTo>
                <a:lnTo>
                  <a:pt x="15662345" y="4248412"/>
                </a:lnTo>
                <a:lnTo>
                  <a:pt x="0" y="424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LOGS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1050" y="2521885"/>
            <a:ext cx="15145899" cy="7251099"/>
          </a:xfrm>
          <a:custGeom>
            <a:avLst/>
            <a:gdLst/>
            <a:ahLst/>
            <a:cxnLst/>
            <a:rect r="r" b="b" t="t" l="l"/>
            <a:pathLst>
              <a:path h="7251099" w="15145899">
                <a:moveTo>
                  <a:pt x="0" y="0"/>
                </a:moveTo>
                <a:lnTo>
                  <a:pt x="15145900" y="0"/>
                </a:lnTo>
                <a:lnTo>
                  <a:pt x="15145900" y="7251099"/>
                </a:lnTo>
                <a:lnTo>
                  <a:pt x="0" y="7251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PARTE DO CLIENTE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52022" y="2471767"/>
            <a:ext cx="4983956" cy="7351336"/>
          </a:xfrm>
          <a:custGeom>
            <a:avLst/>
            <a:gdLst/>
            <a:ahLst/>
            <a:cxnLst/>
            <a:rect r="r" b="b" t="t" l="l"/>
            <a:pathLst>
              <a:path h="7351336" w="4983956">
                <a:moveTo>
                  <a:pt x="0" y="0"/>
                </a:moveTo>
                <a:lnTo>
                  <a:pt x="4983956" y="0"/>
                </a:lnTo>
                <a:lnTo>
                  <a:pt x="4983956" y="7351336"/>
                </a:lnTo>
                <a:lnTo>
                  <a:pt x="0" y="735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CHATBOT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4785" y="2449528"/>
            <a:ext cx="6123560" cy="7601047"/>
          </a:xfrm>
          <a:custGeom>
            <a:avLst/>
            <a:gdLst/>
            <a:ahLst/>
            <a:cxnLst/>
            <a:rect r="r" b="b" t="t" l="l"/>
            <a:pathLst>
              <a:path h="7601047" w="6123560">
                <a:moveTo>
                  <a:pt x="0" y="0"/>
                </a:moveTo>
                <a:lnTo>
                  <a:pt x="6123559" y="0"/>
                </a:lnTo>
                <a:lnTo>
                  <a:pt x="6123559" y="7601047"/>
                </a:lnTo>
                <a:lnTo>
                  <a:pt x="0" y="760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NOTIFICAÇÕES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05008" y="4794250"/>
            <a:ext cx="4249297" cy="1094194"/>
          </a:xfrm>
          <a:custGeom>
            <a:avLst/>
            <a:gdLst/>
            <a:ahLst/>
            <a:cxnLst/>
            <a:rect r="r" b="b" t="t" l="l"/>
            <a:pathLst>
              <a:path h="1094194" w="4249297">
                <a:moveTo>
                  <a:pt x="0" y="0"/>
                </a:moveTo>
                <a:lnTo>
                  <a:pt x="4249297" y="0"/>
                </a:lnTo>
                <a:lnTo>
                  <a:pt x="4249297" y="1094194"/>
                </a:lnTo>
                <a:lnTo>
                  <a:pt x="0" y="109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85760" y="687190"/>
            <a:ext cx="3452375" cy="3452375"/>
          </a:xfrm>
          <a:custGeom>
            <a:avLst/>
            <a:gdLst/>
            <a:ahLst/>
            <a:cxnLst/>
            <a:rect r="r" b="b" t="t" l="l"/>
            <a:pathLst>
              <a:path h="3452375" w="3452375">
                <a:moveTo>
                  <a:pt x="0" y="0"/>
                </a:moveTo>
                <a:lnTo>
                  <a:pt x="3452375" y="0"/>
                </a:lnTo>
                <a:lnTo>
                  <a:pt x="3452375" y="3452375"/>
                </a:lnTo>
                <a:lnTo>
                  <a:pt x="0" y="345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1177" y="5441342"/>
            <a:ext cx="3816958" cy="3816958"/>
          </a:xfrm>
          <a:custGeom>
            <a:avLst/>
            <a:gdLst/>
            <a:ahLst/>
            <a:cxnLst/>
            <a:rect r="r" b="b" t="t" l="l"/>
            <a:pathLst>
              <a:path h="3816958" w="3816958">
                <a:moveTo>
                  <a:pt x="0" y="0"/>
                </a:moveTo>
                <a:lnTo>
                  <a:pt x="3816958" y="0"/>
                </a:lnTo>
                <a:lnTo>
                  <a:pt x="3816958" y="3816958"/>
                </a:lnTo>
                <a:lnTo>
                  <a:pt x="0" y="381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92480" y="6942142"/>
            <a:ext cx="3809052" cy="1409349"/>
          </a:xfrm>
          <a:custGeom>
            <a:avLst/>
            <a:gdLst/>
            <a:ahLst/>
            <a:cxnLst/>
            <a:rect r="r" b="b" t="t" l="l"/>
            <a:pathLst>
              <a:path h="1409349" w="3809052">
                <a:moveTo>
                  <a:pt x="0" y="0"/>
                </a:moveTo>
                <a:lnTo>
                  <a:pt x="3809052" y="0"/>
                </a:lnTo>
                <a:lnTo>
                  <a:pt x="3809052" y="1409349"/>
                </a:lnTo>
                <a:lnTo>
                  <a:pt x="0" y="14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28850" y="4231621"/>
            <a:ext cx="2736311" cy="2219452"/>
          </a:xfrm>
          <a:custGeom>
            <a:avLst/>
            <a:gdLst/>
            <a:ahLst/>
            <a:cxnLst/>
            <a:rect r="r" b="b" t="t" l="l"/>
            <a:pathLst>
              <a:path h="2219452" w="2736311">
                <a:moveTo>
                  <a:pt x="0" y="0"/>
                </a:moveTo>
                <a:lnTo>
                  <a:pt x="2736311" y="0"/>
                </a:lnTo>
                <a:lnTo>
                  <a:pt x="2736311" y="2219452"/>
                </a:lnTo>
                <a:lnTo>
                  <a:pt x="0" y="2219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701584"/>
            <a:ext cx="7842133" cy="675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HTML-CSS-JS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Java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SpringBoot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Lombok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Hibernate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MySQL</a:t>
            </a:r>
          </a:p>
          <a:p>
            <a:pPr algn="l" marL="1184375" indent="-592187" lvl="1">
              <a:lnSpc>
                <a:spcPts val="7680"/>
              </a:lnSpc>
              <a:buFont typeface="Arial"/>
              <a:buChar char="•"/>
            </a:pPr>
            <a:r>
              <a:rPr lang="en-US" b="true" sz="5485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Gemini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107" y="2747476"/>
            <a:ext cx="15981787" cy="5613603"/>
          </a:xfrm>
          <a:custGeom>
            <a:avLst/>
            <a:gdLst/>
            <a:ahLst/>
            <a:cxnLst/>
            <a:rect r="r" b="b" t="t" l="l"/>
            <a:pathLst>
              <a:path h="5613603" w="15981787">
                <a:moveTo>
                  <a:pt x="0" y="0"/>
                </a:moveTo>
                <a:lnTo>
                  <a:pt x="15981786" y="0"/>
                </a:lnTo>
                <a:lnTo>
                  <a:pt x="15981786" y="5613603"/>
                </a:lnTo>
                <a:lnTo>
                  <a:pt x="0" y="561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682" y="2344172"/>
            <a:ext cx="15310128" cy="7329724"/>
          </a:xfrm>
          <a:custGeom>
            <a:avLst/>
            <a:gdLst/>
            <a:ahLst/>
            <a:cxnLst/>
            <a:rect r="r" b="b" t="t" l="l"/>
            <a:pathLst>
              <a:path h="7329724" w="15310128">
                <a:moveTo>
                  <a:pt x="0" y="0"/>
                </a:moveTo>
                <a:lnTo>
                  <a:pt x="15310128" y="0"/>
                </a:lnTo>
                <a:lnTo>
                  <a:pt x="15310128" y="7329724"/>
                </a:lnTo>
                <a:lnTo>
                  <a:pt x="0" y="732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880" y="2449528"/>
            <a:ext cx="15610240" cy="7122172"/>
          </a:xfrm>
          <a:custGeom>
            <a:avLst/>
            <a:gdLst/>
            <a:ahLst/>
            <a:cxnLst/>
            <a:rect r="r" b="b" t="t" l="l"/>
            <a:pathLst>
              <a:path h="7122172" w="15610240">
                <a:moveTo>
                  <a:pt x="0" y="0"/>
                </a:moveTo>
                <a:lnTo>
                  <a:pt x="15610240" y="0"/>
                </a:lnTo>
                <a:lnTo>
                  <a:pt x="15610240" y="7122172"/>
                </a:lnTo>
                <a:lnTo>
                  <a:pt x="0" y="712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3078" y="2339758"/>
            <a:ext cx="7866973" cy="7837472"/>
          </a:xfrm>
          <a:custGeom>
            <a:avLst/>
            <a:gdLst/>
            <a:ahLst/>
            <a:cxnLst/>
            <a:rect r="r" b="b" t="t" l="l"/>
            <a:pathLst>
              <a:path h="7837472" w="7866973">
                <a:moveTo>
                  <a:pt x="0" y="0"/>
                </a:moveTo>
                <a:lnTo>
                  <a:pt x="7866973" y="0"/>
                </a:lnTo>
                <a:lnTo>
                  <a:pt x="7866973" y="7837472"/>
                </a:lnTo>
                <a:lnTo>
                  <a:pt x="0" y="7837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PAGAMENTO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79" y="2782267"/>
            <a:ext cx="16425972" cy="4722467"/>
          </a:xfrm>
          <a:custGeom>
            <a:avLst/>
            <a:gdLst/>
            <a:ahLst/>
            <a:cxnLst/>
            <a:rect r="r" b="b" t="t" l="l"/>
            <a:pathLst>
              <a:path h="4722467" w="16425972">
                <a:moveTo>
                  <a:pt x="0" y="0"/>
                </a:moveTo>
                <a:lnTo>
                  <a:pt x="16425972" y="0"/>
                </a:lnTo>
                <a:lnTo>
                  <a:pt x="16425972" y="4722466"/>
                </a:lnTo>
                <a:lnTo>
                  <a:pt x="0" y="472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752" y="2449528"/>
            <a:ext cx="15856496" cy="7432732"/>
          </a:xfrm>
          <a:custGeom>
            <a:avLst/>
            <a:gdLst/>
            <a:ahLst/>
            <a:cxnLst/>
            <a:rect r="r" b="b" t="t" l="l"/>
            <a:pathLst>
              <a:path h="7432732" w="15856496">
                <a:moveTo>
                  <a:pt x="0" y="0"/>
                </a:moveTo>
                <a:lnTo>
                  <a:pt x="15856496" y="0"/>
                </a:lnTo>
                <a:lnTo>
                  <a:pt x="15856496" y="7432733"/>
                </a:lnTo>
                <a:lnTo>
                  <a:pt x="0" y="7432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1" y="2571923"/>
            <a:ext cx="16534159" cy="7151024"/>
          </a:xfrm>
          <a:custGeom>
            <a:avLst/>
            <a:gdLst/>
            <a:ahLst/>
            <a:cxnLst/>
            <a:rect r="r" b="b" t="t" l="l"/>
            <a:pathLst>
              <a:path h="7151024" w="16534159">
                <a:moveTo>
                  <a:pt x="0" y="0"/>
                </a:moveTo>
                <a:lnTo>
                  <a:pt x="16534158" y="0"/>
                </a:lnTo>
                <a:lnTo>
                  <a:pt x="16534158" y="7151024"/>
                </a:lnTo>
                <a:lnTo>
                  <a:pt x="0" y="715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011" y="2928291"/>
            <a:ext cx="17251979" cy="5757848"/>
          </a:xfrm>
          <a:custGeom>
            <a:avLst/>
            <a:gdLst/>
            <a:ahLst/>
            <a:cxnLst/>
            <a:rect r="r" b="b" t="t" l="l"/>
            <a:pathLst>
              <a:path h="5757848" w="17251979">
                <a:moveTo>
                  <a:pt x="0" y="0"/>
                </a:moveTo>
                <a:lnTo>
                  <a:pt x="17251978" y="0"/>
                </a:lnTo>
                <a:lnTo>
                  <a:pt x="17251978" y="5757848"/>
                </a:lnTo>
                <a:lnTo>
                  <a:pt x="0" y="575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846" y="2856766"/>
            <a:ext cx="17274309" cy="3778755"/>
          </a:xfrm>
          <a:custGeom>
            <a:avLst/>
            <a:gdLst/>
            <a:ahLst/>
            <a:cxnLst/>
            <a:rect r="r" b="b" t="t" l="l"/>
            <a:pathLst>
              <a:path h="3778755" w="17274309">
                <a:moveTo>
                  <a:pt x="0" y="0"/>
                </a:moveTo>
                <a:lnTo>
                  <a:pt x="17274308" y="0"/>
                </a:lnTo>
                <a:lnTo>
                  <a:pt x="17274308" y="3778755"/>
                </a:lnTo>
                <a:lnTo>
                  <a:pt x="0" y="377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CONTA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28019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DO BANCO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3830" y="1132284"/>
            <a:ext cx="13749910" cy="8989004"/>
          </a:xfrm>
          <a:custGeom>
            <a:avLst/>
            <a:gdLst/>
            <a:ahLst/>
            <a:cxnLst/>
            <a:rect r="r" b="b" t="t" l="l"/>
            <a:pathLst>
              <a:path h="8989004" w="13749910">
                <a:moveTo>
                  <a:pt x="0" y="0"/>
                </a:moveTo>
                <a:lnTo>
                  <a:pt x="13749910" y="0"/>
                </a:lnTo>
                <a:lnTo>
                  <a:pt x="13749910" y="8989004"/>
                </a:lnTo>
                <a:lnTo>
                  <a:pt x="0" y="8989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REQUISITO DE 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5540" y="4044315"/>
            <a:ext cx="13436920" cy="5108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O sistema deve integrar um Chatbot com uma IA generativa, para recomendar livros ao cliente com base em seu histórico.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responder as dúvidas dos clientes relacionadas ao contexto da aplicação. </a:t>
            </a:r>
          </a:p>
          <a:p>
            <a:pPr algn="l">
              <a:lnSpc>
                <a:spcPts val="5042"/>
              </a:lnSpc>
            </a:pPr>
          </a:p>
          <a:p>
            <a:pPr algn="l">
              <a:lnSpc>
                <a:spcPts val="5042"/>
              </a:lnSpc>
            </a:pPr>
            <a:r>
              <a:rPr lang="en-US" sz="3601" b="true">
                <a:solidFill>
                  <a:srgbClr val="0F3FD4"/>
                </a:solidFill>
                <a:latin typeface="Arimo Bold"/>
                <a:ea typeface="Arimo Bold"/>
                <a:cs typeface="Arimo Bold"/>
                <a:sym typeface="Arimo Bold"/>
              </a:rPr>
              <a:t>A IA deve ser treinada, e ter seu conhecimento restrito apenas ao Banco de Dados do sistema.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4549" y="1384806"/>
            <a:ext cx="3372592" cy="8484509"/>
          </a:xfrm>
          <a:custGeom>
            <a:avLst/>
            <a:gdLst/>
            <a:ahLst/>
            <a:cxnLst/>
            <a:rect r="r" b="b" t="t" l="l"/>
            <a:pathLst>
              <a:path h="8484509" w="3372592">
                <a:moveTo>
                  <a:pt x="0" y="0"/>
                </a:moveTo>
                <a:lnTo>
                  <a:pt x="3372592" y="0"/>
                </a:lnTo>
                <a:lnTo>
                  <a:pt x="3372592" y="8484509"/>
                </a:lnTo>
                <a:lnTo>
                  <a:pt x="0" y="8484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7922" y="1634810"/>
            <a:ext cx="3969695" cy="7984501"/>
          </a:xfrm>
          <a:custGeom>
            <a:avLst/>
            <a:gdLst/>
            <a:ahLst/>
            <a:cxnLst/>
            <a:rect r="r" b="b" t="t" l="l"/>
            <a:pathLst>
              <a:path h="7984501" w="3969695">
                <a:moveTo>
                  <a:pt x="0" y="0"/>
                </a:moveTo>
                <a:lnTo>
                  <a:pt x="3969696" y="0"/>
                </a:lnTo>
                <a:lnTo>
                  <a:pt x="3969696" y="7984501"/>
                </a:lnTo>
                <a:lnTo>
                  <a:pt x="0" y="79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8508" y="1844636"/>
            <a:ext cx="4523083" cy="7315744"/>
          </a:xfrm>
          <a:custGeom>
            <a:avLst/>
            <a:gdLst/>
            <a:ahLst/>
            <a:cxnLst/>
            <a:rect r="r" b="b" t="t" l="l"/>
            <a:pathLst>
              <a:path h="7315744" w="4523083">
                <a:moveTo>
                  <a:pt x="0" y="0"/>
                </a:moveTo>
                <a:lnTo>
                  <a:pt x="4523083" y="0"/>
                </a:lnTo>
                <a:lnTo>
                  <a:pt x="4523083" y="7315745"/>
                </a:lnTo>
                <a:lnTo>
                  <a:pt x="0" y="7315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019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DO CÓDIGO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5911" y="4535088"/>
            <a:ext cx="5128737" cy="3224694"/>
          </a:xfrm>
          <a:custGeom>
            <a:avLst/>
            <a:gdLst/>
            <a:ahLst/>
            <a:cxnLst/>
            <a:rect r="r" b="b" t="t" l="l"/>
            <a:pathLst>
              <a:path h="3224694" w="5128737">
                <a:moveTo>
                  <a:pt x="0" y="0"/>
                </a:moveTo>
                <a:lnTo>
                  <a:pt x="5128738" y="0"/>
                </a:lnTo>
                <a:lnTo>
                  <a:pt x="5128738" y="3224694"/>
                </a:lnTo>
                <a:lnTo>
                  <a:pt x="0" y="3224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85382" y="4728161"/>
            <a:ext cx="2838546" cy="2838546"/>
          </a:xfrm>
          <a:custGeom>
            <a:avLst/>
            <a:gdLst/>
            <a:ahLst/>
            <a:cxnLst/>
            <a:rect r="r" b="b" t="t" l="l"/>
            <a:pathLst>
              <a:path h="2838546" w="2838546">
                <a:moveTo>
                  <a:pt x="0" y="0"/>
                </a:moveTo>
                <a:lnTo>
                  <a:pt x="2838547" y="0"/>
                </a:lnTo>
                <a:lnTo>
                  <a:pt x="2838547" y="2838547"/>
                </a:lnTo>
                <a:lnTo>
                  <a:pt x="0" y="283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5198109"/>
            <a:ext cx="1132955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DOS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3482" y="2557345"/>
            <a:ext cx="9610736" cy="7180179"/>
          </a:xfrm>
          <a:custGeom>
            <a:avLst/>
            <a:gdLst/>
            <a:ahLst/>
            <a:cxnLst/>
            <a:rect r="r" b="b" t="t" l="l"/>
            <a:pathLst>
              <a:path h="7180179" w="9610736">
                <a:moveTo>
                  <a:pt x="0" y="0"/>
                </a:moveTo>
                <a:lnTo>
                  <a:pt x="9610736" y="0"/>
                </a:lnTo>
                <a:lnTo>
                  <a:pt x="9610736" y="7180179"/>
                </a:lnTo>
                <a:lnTo>
                  <a:pt x="0" y="718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2873" y="220763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DE LOGIN DE TESTES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3511881"/>
            <a:ext cx="11301259" cy="3263239"/>
          </a:xfrm>
          <a:custGeom>
            <a:avLst/>
            <a:gdLst/>
            <a:ahLst/>
            <a:cxnLst/>
            <a:rect r="r" b="b" t="t" l="l"/>
            <a:pathLst>
              <a:path h="3263239" w="11301259">
                <a:moveTo>
                  <a:pt x="0" y="0"/>
                </a:moveTo>
                <a:lnTo>
                  <a:pt x="11301258" y="0"/>
                </a:lnTo>
                <a:lnTo>
                  <a:pt x="11301258" y="3263238"/>
                </a:lnTo>
                <a:lnTo>
                  <a:pt x="0" y="3263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692873" y="1036698"/>
            <a:ext cx="1490225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INSERÇÃO VENDAS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HOME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0600" y="2449528"/>
            <a:ext cx="13466800" cy="6413564"/>
          </a:xfrm>
          <a:custGeom>
            <a:avLst/>
            <a:gdLst/>
            <a:ahLst/>
            <a:cxnLst/>
            <a:rect r="r" b="b" t="t" l="l"/>
            <a:pathLst>
              <a:path h="6413564" w="13466800">
                <a:moveTo>
                  <a:pt x="0" y="0"/>
                </a:moveTo>
                <a:lnTo>
                  <a:pt x="13466800" y="0"/>
                </a:lnTo>
                <a:lnTo>
                  <a:pt x="13466800" y="6413564"/>
                </a:lnTo>
                <a:lnTo>
                  <a:pt x="0" y="6413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VAZIO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1828" y="2670891"/>
            <a:ext cx="13644343" cy="6122899"/>
          </a:xfrm>
          <a:custGeom>
            <a:avLst/>
            <a:gdLst/>
            <a:ahLst/>
            <a:cxnLst/>
            <a:rect r="r" b="b" t="t" l="l"/>
            <a:pathLst>
              <a:path h="6122899" w="13644343">
                <a:moveTo>
                  <a:pt x="0" y="0"/>
                </a:moveTo>
                <a:lnTo>
                  <a:pt x="13644344" y="0"/>
                </a:lnTo>
                <a:lnTo>
                  <a:pt x="13644344" y="6122899"/>
                </a:lnTo>
                <a:lnTo>
                  <a:pt x="0" y="6122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BUSCAR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8179" y="3060289"/>
            <a:ext cx="14111643" cy="5044912"/>
          </a:xfrm>
          <a:custGeom>
            <a:avLst/>
            <a:gdLst/>
            <a:ahLst/>
            <a:cxnLst/>
            <a:rect r="r" b="b" t="t" l="l"/>
            <a:pathLst>
              <a:path h="5044912" w="14111643">
                <a:moveTo>
                  <a:pt x="0" y="0"/>
                </a:moveTo>
                <a:lnTo>
                  <a:pt x="14111642" y="0"/>
                </a:lnTo>
                <a:lnTo>
                  <a:pt x="14111642" y="5044913"/>
                </a:lnTo>
                <a:lnTo>
                  <a:pt x="0" y="504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6422" y="2449528"/>
            <a:ext cx="10764856" cy="6808772"/>
          </a:xfrm>
          <a:custGeom>
            <a:avLst/>
            <a:gdLst/>
            <a:ahLst/>
            <a:cxnLst/>
            <a:rect r="r" b="b" t="t" l="l"/>
            <a:pathLst>
              <a:path h="6808772" w="10764856">
                <a:moveTo>
                  <a:pt x="0" y="0"/>
                </a:moveTo>
                <a:lnTo>
                  <a:pt x="10764856" y="0"/>
                </a:lnTo>
                <a:lnTo>
                  <a:pt x="10764856" y="6808772"/>
                </a:lnTo>
                <a:lnTo>
                  <a:pt x="0" y="6808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ANUNCIO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0920" y="2449528"/>
            <a:ext cx="7926160" cy="7631108"/>
          </a:xfrm>
          <a:custGeom>
            <a:avLst/>
            <a:gdLst/>
            <a:ahLst/>
            <a:cxnLst/>
            <a:rect r="r" b="b" t="t" l="l"/>
            <a:pathLst>
              <a:path h="7631108" w="7926160">
                <a:moveTo>
                  <a:pt x="0" y="0"/>
                </a:moveTo>
                <a:lnTo>
                  <a:pt x="7926160" y="0"/>
                </a:lnTo>
                <a:lnTo>
                  <a:pt x="7926160" y="7631109"/>
                </a:lnTo>
                <a:lnTo>
                  <a:pt x="0" y="76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CARRINHO CHEIO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72379" y="2716225"/>
            <a:ext cx="14112943" cy="6862419"/>
          </a:xfrm>
          <a:custGeom>
            <a:avLst/>
            <a:gdLst/>
            <a:ahLst/>
            <a:cxnLst/>
            <a:rect r="r" b="b" t="t" l="l"/>
            <a:pathLst>
              <a:path h="6862419" w="14112943">
                <a:moveTo>
                  <a:pt x="0" y="0"/>
                </a:moveTo>
                <a:lnTo>
                  <a:pt x="14112943" y="0"/>
                </a:lnTo>
                <a:lnTo>
                  <a:pt x="14112943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CHATBOT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5853" y="2663072"/>
            <a:ext cx="11848076" cy="7227326"/>
          </a:xfrm>
          <a:custGeom>
            <a:avLst/>
            <a:gdLst/>
            <a:ahLst/>
            <a:cxnLst/>
            <a:rect r="r" b="b" t="t" l="l"/>
            <a:pathLst>
              <a:path h="7227326" w="11848076">
                <a:moveTo>
                  <a:pt x="0" y="0"/>
                </a:moveTo>
                <a:lnTo>
                  <a:pt x="11848076" y="0"/>
                </a:lnTo>
                <a:lnTo>
                  <a:pt x="11848076" y="7227327"/>
                </a:lnTo>
                <a:lnTo>
                  <a:pt x="0" y="722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COMPRAR DO CARRINHO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3083" y="2449528"/>
            <a:ext cx="7761834" cy="7638040"/>
          </a:xfrm>
          <a:custGeom>
            <a:avLst/>
            <a:gdLst/>
            <a:ahLst/>
            <a:cxnLst/>
            <a:rect r="r" b="b" t="t" l="l"/>
            <a:pathLst>
              <a:path h="7638040" w="7761834">
                <a:moveTo>
                  <a:pt x="0" y="0"/>
                </a:moveTo>
                <a:lnTo>
                  <a:pt x="7761834" y="0"/>
                </a:lnTo>
                <a:lnTo>
                  <a:pt x="7761834" y="7638041"/>
                </a:lnTo>
                <a:lnTo>
                  <a:pt x="0" y="7638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2684" y="3028919"/>
            <a:ext cx="14682632" cy="4551616"/>
          </a:xfrm>
          <a:custGeom>
            <a:avLst/>
            <a:gdLst/>
            <a:ahLst/>
            <a:cxnLst/>
            <a:rect r="r" b="b" t="t" l="l"/>
            <a:pathLst>
              <a:path h="4551616" w="14682632">
                <a:moveTo>
                  <a:pt x="0" y="0"/>
                </a:moveTo>
                <a:lnTo>
                  <a:pt x="14682632" y="0"/>
                </a:lnTo>
                <a:lnTo>
                  <a:pt x="14682632" y="4551616"/>
                </a:lnTo>
                <a:lnTo>
                  <a:pt x="0" y="4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ITENS DO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8591" y="2647502"/>
            <a:ext cx="14210818" cy="5364584"/>
          </a:xfrm>
          <a:custGeom>
            <a:avLst/>
            <a:gdLst/>
            <a:ahLst/>
            <a:cxnLst/>
            <a:rect r="r" b="b" t="t" l="l"/>
            <a:pathLst>
              <a:path h="5364584" w="14210818">
                <a:moveTo>
                  <a:pt x="0" y="0"/>
                </a:moveTo>
                <a:lnTo>
                  <a:pt x="14210818" y="0"/>
                </a:lnTo>
                <a:lnTo>
                  <a:pt x="14210818" y="5364584"/>
                </a:lnTo>
                <a:lnTo>
                  <a:pt x="0" y="53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MODELO ARQUITETURAL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2918565"/>
            <a:ext cx="11301259" cy="4449871"/>
          </a:xfrm>
          <a:custGeom>
            <a:avLst/>
            <a:gdLst/>
            <a:ahLst/>
            <a:cxnLst/>
            <a:rect r="r" b="b" t="t" l="l"/>
            <a:pathLst>
              <a:path h="4449871" w="11301259">
                <a:moveTo>
                  <a:pt x="0" y="0"/>
                </a:moveTo>
                <a:lnTo>
                  <a:pt x="11301258" y="0"/>
                </a:lnTo>
                <a:lnTo>
                  <a:pt x="11301258" y="4449870"/>
                </a:lnTo>
                <a:lnTo>
                  <a:pt x="0" y="4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464071" y="374348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DVP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EM PACOTES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35129" y="2691402"/>
            <a:ext cx="3266386" cy="7367868"/>
          </a:xfrm>
          <a:custGeom>
            <a:avLst/>
            <a:gdLst/>
            <a:ahLst/>
            <a:cxnLst/>
            <a:rect r="r" b="b" t="t" l="l"/>
            <a:pathLst>
              <a:path h="7367868" w="3266386">
                <a:moveTo>
                  <a:pt x="0" y="0"/>
                </a:moveTo>
                <a:lnTo>
                  <a:pt x="3266387" y="0"/>
                </a:lnTo>
                <a:lnTo>
                  <a:pt x="3266387" y="7367869"/>
                </a:lnTo>
                <a:lnTo>
                  <a:pt x="0" y="7367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0694" y="3433484"/>
            <a:ext cx="7566612" cy="5427901"/>
          </a:xfrm>
          <a:custGeom>
            <a:avLst/>
            <a:gdLst/>
            <a:ahLst/>
            <a:cxnLst/>
            <a:rect r="r" b="b" t="t" l="l"/>
            <a:pathLst>
              <a:path h="5427901" w="7566612">
                <a:moveTo>
                  <a:pt x="0" y="0"/>
                </a:moveTo>
                <a:lnTo>
                  <a:pt x="7566612" y="0"/>
                </a:lnTo>
                <a:lnTo>
                  <a:pt x="7566612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40285" y="3207288"/>
            <a:ext cx="7607431" cy="5544853"/>
          </a:xfrm>
          <a:custGeom>
            <a:avLst/>
            <a:gdLst/>
            <a:ahLst/>
            <a:cxnLst/>
            <a:rect r="r" b="b" t="t" l="l"/>
            <a:pathLst>
              <a:path h="5544853" w="7607431">
                <a:moveTo>
                  <a:pt x="0" y="0"/>
                </a:moveTo>
                <a:lnTo>
                  <a:pt x="7607430" y="0"/>
                </a:lnTo>
                <a:lnTo>
                  <a:pt x="7607430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CASO DE USO DE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03318" y="3610584"/>
            <a:ext cx="7881365" cy="5464031"/>
          </a:xfrm>
          <a:custGeom>
            <a:avLst/>
            <a:gdLst/>
            <a:ahLst/>
            <a:cxnLst/>
            <a:rect r="r" b="b" t="t" l="l"/>
            <a:pathLst>
              <a:path h="5464031" w="7881365">
                <a:moveTo>
                  <a:pt x="0" y="0"/>
                </a:moveTo>
                <a:lnTo>
                  <a:pt x="7881364" y="0"/>
                </a:lnTo>
                <a:lnTo>
                  <a:pt x="7881364" y="5464032"/>
                </a:lnTo>
                <a:lnTo>
                  <a:pt x="0" y="546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MANTER CATÁLOGO DE LIVROS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4454" y="3041152"/>
            <a:ext cx="9299092" cy="6916200"/>
          </a:xfrm>
          <a:custGeom>
            <a:avLst/>
            <a:gdLst/>
            <a:ahLst/>
            <a:cxnLst/>
            <a:rect r="r" b="b" t="t" l="l"/>
            <a:pathLst>
              <a:path h="6916200" w="9299092">
                <a:moveTo>
                  <a:pt x="0" y="0"/>
                </a:moveTo>
                <a:lnTo>
                  <a:pt x="9299092" y="0"/>
                </a:lnTo>
                <a:lnTo>
                  <a:pt x="9299092" y="6916199"/>
                </a:lnTo>
                <a:lnTo>
                  <a:pt x="0" y="6916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REALIZAR PEDIDO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6549" y="2943424"/>
            <a:ext cx="10694903" cy="7058636"/>
          </a:xfrm>
          <a:custGeom>
            <a:avLst/>
            <a:gdLst/>
            <a:ahLst/>
            <a:cxnLst/>
            <a:rect r="r" b="b" t="t" l="l"/>
            <a:pathLst>
              <a:path h="7058636" w="10694903">
                <a:moveTo>
                  <a:pt x="0" y="0"/>
                </a:moveTo>
                <a:lnTo>
                  <a:pt x="10694902" y="0"/>
                </a:lnTo>
                <a:lnTo>
                  <a:pt x="10694902" y="7058636"/>
                </a:lnTo>
                <a:lnTo>
                  <a:pt x="0" y="705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7607" y="2639854"/>
            <a:ext cx="13592785" cy="6286663"/>
          </a:xfrm>
          <a:custGeom>
            <a:avLst/>
            <a:gdLst/>
            <a:ahLst/>
            <a:cxnLst/>
            <a:rect r="r" b="b" t="t" l="l"/>
            <a:pathLst>
              <a:path h="6286663" w="13592785">
                <a:moveTo>
                  <a:pt x="0" y="0"/>
                </a:moveTo>
                <a:lnTo>
                  <a:pt x="13592786" y="0"/>
                </a:lnTo>
                <a:lnTo>
                  <a:pt x="13592786" y="6286663"/>
                </a:lnTo>
                <a:lnTo>
                  <a:pt x="0" y="62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INICIO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3903" y="904875"/>
            <a:ext cx="12880195" cy="2038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b="true" sz="5823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SEQUÊNCIA HISTÓRICO DE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21157" y="2943424"/>
            <a:ext cx="8445687" cy="7115491"/>
          </a:xfrm>
          <a:custGeom>
            <a:avLst/>
            <a:gdLst/>
            <a:ahLst/>
            <a:cxnLst/>
            <a:rect r="r" b="b" t="t" l="l"/>
            <a:pathLst>
              <a:path h="7115491" w="8445687">
                <a:moveTo>
                  <a:pt x="0" y="0"/>
                </a:moveTo>
                <a:lnTo>
                  <a:pt x="8445686" y="0"/>
                </a:lnTo>
                <a:lnTo>
                  <a:pt x="8445686" y="7115491"/>
                </a:lnTo>
                <a:lnTo>
                  <a:pt x="0" y="711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08392" y="2529365"/>
            <a:ext cx="4671216" cy="7236139"/>
          </a:xfrm>
          <a:custGeom>
            <a:avLst/>
            <a:gdLst/>
            <a:ahLst/>
            <a:cxnLst/>
            <a:rect r="r" b="b" t="t" l="l"/>
            <a:pathLst>
              <a:path h="7236139" w="4671216">
                <a:moveTo>
                  <a:pt x="0" y="0"/>
                </a:moveTo>
                <a:lnTo>
                  <a:pt x="4671216" y="0"/>
                </a:lnTo>
                <a:lnTo>
                  <a:pt x="4671216" y="7236139"/>
                </a:lnTo>
                <a:lnTo>
                  <a:pt x="0" y="723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CAMADAS COM DEPENDÊNCIA DE TECNOLOGIAS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8351" y="2373527"/>
            <a:ext cx="8651298" cy="7547816"/>
          </a:xfrm>
          <a:custGeom>
            <a:avLst/>
            <a:gdLst/>
            <a:ahLst/>
            <a:cxnLst/>
            <a:rect r="r" b="b" t="t" l="l"/>
            <a:pathLst>
              <a:path h="7547816" w="8651298">
                <a:moveTo>
                  <a:pt x="0" y="0"/>
                </a:moveTo>
                <a:lnTo>
                  <a:pt x="8651298" y="0"/>
                </a:lnTo>
                <a:lnTo>
                  <a:pt x="8651298" y="7547816"/>
                </a:lnTo>
                <a:lnTo>
                  <a:pt x="0" y="75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APRESENTAÇÃO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40529" y="3147656"/>
            <a:ext cx="11006942" cy="5999558"/>
          </a:xfrm>
          <a:custGeom>
            <a:avLst/>
            <a:gdLst/>
            <a:ahLst/>
            <a:cxnLst/>
            <a:rect r="r" b="b" t="t" l="l"/>
            <a:pathLst>
              <a:path h="5999558" w="11006942">
                <a:moveTo>
                  <a:pt x="0" y="0"/>
                </a:moveTo>
                <a:lnTo>
                  <a:pt x="11006942" y="0"/>
                </a:lnTo>
                <a:lnTo>
                  <a:pt x="11006942" y="5999558"/>
                </a:lnTo>
                <a:lnTo>
                  <a:pt x="0" y="5999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NEGÓCIOS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2456" y="2920109"/>
            <a:ext cx="10423088" cy="5945354"/>
          </a:xfrm>
          <a:custGeom>
            <a:avLst/>
            <a:gdLst/>
            <a:ahLst/>
            <a:cxnLst/>
            <a:rect r="r" b="b" t="t" l="l"/>
            <a:pathLst>
              <a:path h="5945354" w="10423088">
                <a:moveTo>
                  <a:pt x="0" y="0"/>
                </a:moveTo>
                <a:lnTo>
                  <a:pt x="10423088" y="0"/>
                </a:lnTo>
                <a:lnTo>
                  <a:pt x="10423088" y="5945354"/>
                </a:lnTo>
                <a:lnTo>
                  <a:pt x="0" y="594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CAMADA DE PERSISTÊNCIA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1317" y="3091474"/>
            <a:ext cx="12885365" cy="5830628"/>
          </a:xfrm>
          <a:custGeom>
            <a:avLst/>
            <a:gdLst/>
            <a:ahLst/>
            <a:cxnLst/>
            <a:rect r="r" b="b" t="t" l="l"/>
            <a:pathLst>
              <a:path h="5830628" w="12885365">
                <a:moveTo>
                  <a:pt x="0" y="0"/>
                </a:moveTo>
                <a:lnTo>
                  <a:pt x="12885366" y="0"/>
                </a:lnTo>
                <a:lnTo>
                  <a:pt x="12885366" y="5830628"/>
                </a:lnTo>
                <a:lnTo>
                  <a:pt x="0" y="5830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CONTROLE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17017" y="2292701"/>
            <a:ext cx="6853966" cy="7844310"/>
          </a:xfrm>
          <a:custGeom>
            <a:avLst/>
            <a:gdLst/>
            <a:ahLst/>
            <a:cxnLst/>
            <a:rect r="r" b="b" t="t" l="l"/>
            <a:pathLst>
              <a:path h="7844310" w="6853966">
                <a:moveTo>
                  <a:pt x="0" y="0"/>
                </a:moveTo>
                <a:lnTo>
                  <a:pt x="6853966" y="0"/>
                </a:lnTo>
                <a:lnTo>
                  <a:pt x="6853966" y="7844310"/>
                </a:lnTo>
                <a:lnTo>
                  <a:pt x="0" y="7844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DIAGRAMA DE CLASSES DE MODELO MAIS RELEVANTES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83000" y="2292701"/>
            <a:ext cx="7122001" cy="7891413"/>
          </a:xfrm>
          <a:custGeom>
            <a:avLst/>
            <a:gdLst/>
            <a:ahLst/>
            <a:cxnLst/>
            <a:rect r="r" b="b" t="t" l="l"/>
            <a:pathLst>
              <a:path h="7891413" w="7122001">
                <a:moveTo>
                  <a:pt x="0" y="0"/>
                </a:moveTo>
                <a:lnTo>
                  <a:pt x="7122000" y="0"/>
                </a:lnTo>
                <a:lnTo>
                  <a:pt x="7122000" y="7891413"/>
                </a:lnTo>
                <a:lnTo>
                  <a:pt x="0" y="78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508377"/>
            <a:ext cx="12296447" cy="17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VISÃO DE IMPLEMENTAÇÃO DO SISTEMA DE LIVRARIA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716" y="2967691"/>
            <a:ext cx="10812567" cy="6595666"/>
          </a:xfrm>
          <a:custGeom>
            <a:avLst/>
            <a:gdLst/>
            <a:ahLst/>
            <a:cxnLst/>
            <a:rect r="r" b="b" t="t" l="l"/>
            <a:pathLst>
              <a:path h="6595666" w="10812567">
                <a:moveTo>
                  <a:pt x="0" y="0"/>
                </a:moveTo>
                <a:lnTo>
                  <a:pt x="10812568" y="0"/>
                </a:lnTo>
                <a:lnTo>
                  <a:pt x="10812568" y="6595666"/>
                </a:lnTo>
                <a:lnTo>
                  <a:pt x="0" y="659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5777" y="35049"/>
            <a:ext cx="12296447" cy="8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1"/>
              </a:lnSpc>
            </a:pPr>
            <a:r>
              <a:rPr lang="en-US" b="true" sz="5136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MER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1580" y="909596"/>
            <a:ext cx="13924840" cy="9207801"/>
          </a:xfrm>
          <a:custGeom>
            <a:avLst/>
            <a:gdLst/>
            <a:ahLst/>
            <a:cxnLst/>
            <a:rect r="r" b="b" t="t" l="l"/>
            <a:pathLst>
              <a:path h="9207801" w="13924840">
                <a:moveTo>
                  <a:pt x="0" y="0"/>
                </a:moveTo>
                <a:lnTo>
                  <a:pt x="13924840" y="0"/>
                </a:lnTo>
                <a:lnTo>
                  <a:pt x="13924840" y="9207801"/>
                </a:lnTo>
                <a:lnTo>
                  <a:pt x="0" y="9207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7071" y="2747251"/>
            <a:ext cx="14278986" cy="6800367"/>
          </a:xfrm>
          <a:custGeom>
            <a:avLst/>
            <a:gdLst/>
            <a:ahLst/>
            <a:cxnLst/>
            <a:rect r="r" b="b" t="t" l="l"/>
            <a:pathLst>
              <a:path h="6800367" w="14278986">
                <a:moveTo>
                  <a:pt x="0" y="0"/>
                </a:moveTo>
                <a:lnTo>
                  <a:pt x="14278987" y="0"/>
                </a:lnTo>
                <a:lnTo>
                  <a:pt x="14278987" y="6800367"/>
                </a:lnTo>
                <a:lnTo>
                  <a:pt x="0" y="6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PÁGINA DO ADMINISTRADOR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CLIENTE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615" y="2775781"/>
            <a:ext cx="15388769" cy="6482519"/>
          </a:xfrm>
          <a:custGeom>
            <a:avLst/>
            <a:gdLst/>
            <a:ahLst/>
            <a:cxnLst/>
            <a:rect r="r" b="b" t="t" l="l"/>
            <a:pathLst>
              <a:path h="6482519" w="15388769">
                <a:moveTo>
                  <a:pt x="0" y="0"/>
                </a:moveTo>
                <a:lnTo>
                  <a:pt x="15388770" y="0"/>
                </a:lnTo>
                <a:lnTo>
                  <a:pt x="15388770" y="6482519"/>
                </a:lnTo>
                <a:lnTo>
                  <a:pt x="0" y="648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5237" y="374348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FLUXO DE VENDA E TROCA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PEDIDOS ADMIN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965" y="2775007"/>
            <a:ext cx="15210071" cy="6483293"/>
          </a:xfrm>
          <a:custGeom>
            <a:avLst/>
            <a:gdLst/>
            <a:ahLst/>
            <a:cxnLst/>
            <a:rect r="r" b="b" t="t" l="l"/>
            <a:pathLst>
              <a:path h="6483293" w="15210071">
                <a:moveTo>
                  <a:pt x="0" y="0"/>
                </a:moveTo>
                <a:lnTo>
                  <a:pt x="15210070" y="0"/>
                </a:lnTo>
                <a:lnTo>
                  <a:pt x="15210070" y="6483293"/>
                </a:lnTo>
                <a:lnTo>
                  <a:pt x="0" y="6483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MODAL DOS PEDIDOS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9331" y="2449528"/>
            <a:ext cx="14629339" cy="7186663"/>
          </a:xfrm>
          <a:custGeom>
            <a:avLst/>
            <a:gdLst/>
            <a:ahLst/>
            <a:cxnLst/>
            <a:rect r="r" b="b" t="t" l="l"/>
            <a:pathLst>
              <a:path h="7186663" w="14629339">
                <a:moveTo>
                  <a:pt x="0" y="0"/>
                </a:moveTo>
                <a:lnTo>
                  <a:pt x="14629338" y="0"/>
                </a:lnTo>
                <a:lnTo>
                  <a:pt x="14629338" y="7186663"/>
                </a:lnTo>
                <a:lnTo>
                  <a:pt x="0" y="718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531" y="1345263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MOSTRANDO CUPOM GERADO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905" y="2912879"/>
            <a:ext cx="15116189" cy="5460723"/>
          </a:xfrm>
          <a:custGeom>
            <a:avLst/>
            <a:gdLst/>
            <a:ahLst/>
            <a:cxnLst/>
            <a:rect r="r" b="b" t="t" l="l"/>
            <a:pathLst>
              <a:path h="5460723" w="15116189">
                <a:moveTo>
                  <a:pt x="0" y="0"/>
                </a:moveTo>
                <a:lnTo>
                  <a:pt x="15116190" y="0"/>
                </a:lnTo>
                <a:lnTo>
                  <a:pt x="15116190" y="5460723"/>
                </a:lnTo>
                <a:lnTo>
                  <a:pt x="0" y="5460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0087" y="98830"/>
            <a:ext cx="1511618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ARVORE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7208" y="1155471"/>
            <a:ext cx="2270976" cy="9083904"/>
          </a:xfrm>
          <a:custGeom>
            <a:avLst/>
            <a:gdLst/>
            <a:ahLst/>
            <a:cxnLst/>
            <a:rect r="r" b="b" t="t" l="l"/>
            <a:pathLst>
              <a:path h="9083904" w="2270976">
                <a:moveTo>
                  <a:pt x="0" y="0"/>
                </a:moveTo>
                <a:lnTo>
                  <a:pt x="2270976" y="0"/>
                </a:lnTo>
                <a:lnTo>
                  <a:pt x="2270976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1938" y="1145946"/>
            <a:ext cx="2532138" cy="9083904"/>
          </a:xfrm>
          <a:custGeom>
            <a:avLst/>
            <a:gdLst/>
            <a:ahLst/>
            <a:cxnLst/>
            <a:rect r="r" b="b" t="t" l="l"/>
            <a:pathLst>
              <a:path h="9083904" w="2532138">
                <a:moveTo>
                  <a:pt x="0" y="0"/>
                </a:moveTo>
                <a:lnTo>
                  <a:pt x="2532138" y="0"/>
                </a:lnTo>
                <a:lnTo>
                  <a:pt x="2532138" y="9083904"/>
                </a:lnTo>
                <a:lnTo>
                  <a:pt x="0" y="90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348" y="112901"/>
            <a:ext cx="14753304" cy="223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TESTES AUTOMATIZADOS FLUXO DE VENDA E TROCA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817" y="2522091"/>
            <a:ext cx="1404199" cy="1591331"/>
          </a:xfrm>
          <a:custGeom>
            <a:avLst/>
            <a:gdLst/>
            <a:ahLst/>
            <a:cxnLst/>
            <a:rect r="r" b="b" t="t" l="l"/>
            <a:pathLst>
              <a:path h="1591331" w="1404199">
                <a:moveTo>
                  <a:pt x="0" y="0"/>
                </a:moveTo>
                <a:lnTo>
                  <a:pt x="1404199" y="0"/>
                </a:lnTo>
                <a:lnTo>
                  <a:pt x="1404199" y="1591332"/>
                </a:lnTo>
                <a:lnTo>
                  <a:pt x="0" y="159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120" t="0" r="-4012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745960" y="2547923"/>
            <a:ext cx="1539668" cy="1539668"/>
          </a:xfrm>
          <a:custGeom>
            <a:avLst/>
            <a:gdLst/>
            <a:ahLst/>
            <a:cxnLst/>
            <a:rect r="r" b="b" t="t" l="l"/>
            <a:pathLst>
              <a:path h="1539668" w="1539668">
                <a:moveTo>
                  <a:pt x="0" y="0"/>
                </a:moveTo>
                <a:lnTo>
                  <a:pt x="1539668" y="0"/>
                </a:lnTo>
                <a:lnTo>
                  <a:pt x="1539668" y="1539668"/>
                </a:lnTo>
                <a:lnTo>
                  <a:pt x="0" y="153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4029" y="2674192"/>
            <a:ext cx="11329558" cy="115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b="true" sz="6700">
                <a:solidFill>
                  <a:srgbClr val="000000"/>
                </a:solidFill>
                <a:latin typeface="TS Qamus Bold"/>
                <a:ea typeface="TS Qamus Bold"/>
                <a:cs typeface="TS Qamus Bold"/>
                <a:sym typeface="TS Qamus Bold"/>
              </a:rPr>
              <a:t>+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60373" y="4259960"/>
            <a:ext cx="8567254" cy="5490616"/>
          </a:xfrm>
          <a:custGeom>
            <a:avLst/>
            <a:gdLst/>
            <a:ahLst/>
            <a:cxnLst/>
            <a:rect r="r" b="b" t="t" l="l"/>
            <a:pathLst>
              <a:path h="5490616" w="8567254">
                <a:moveTo>
                  <a:pt x="0" y="0"/>
                </a:moveTo>
                <a:lnTo>
                  <a:pt x="8567254" y="0"/>
                </a:lnTo>
                <a:lnTo>
                  <a:pt x="8567254" y="5490616"/>
                </a:lnTo>
                <a:lnTo>
                  <a:pt x="0" y="5490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987" t="-16286" r="-36494" b="-151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071" y="1345263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ESTRUTURA DO CÓDIGO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66995" y="3236169"/>
            <a:ext cx="6554011" cy="4981048"/>
          </a:xfrm>
          <a:custGeom>
            <a:avLst/>
            <a:gdLst/>
            <a:ahLst/>
            <a:cxnLst/>
            <a:rect r="r" b="b" t="t" l="l"/>
            <a:pathLst>
              <a:path h="4981048" w="6554011">
                <a:moveTo>
                  <a:pt x="0" y="0"/>
                </a:moveTo>
                <a:lnTo>
                  <a:pt x="6554010" y="0"/>
                </a:lnTo>
                <a:lnTo>
                  <a:pt x="6554010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98412" y="524826"/>
            <a:ext cx="1132955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KANBAN - TRELLO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2134" y="1815497"/>
            <a:ext cx="9022113" cy="8142457"/>
          </a:xfrm>
          <a:custGeom>
            <a:avLst/>
            <a:gdLst/>
            <a:ahLst/>
            <a:cxnLst/>
            <a:rect r="r" b="b" t="t" l="l"/>
            <a:pathLst>
              <a:path h="8142457" w="9022113">
                <a:moveTo>
                  <a:pt x="0" y="0"/>
                </a:moveTo>
                <a:lnTo>
                  <a:pt x="9022113" y="0"/>
                </a:lnTo>
                <a:lnTo>
                  <a:pt x="9022113" y="8142457"/>
                </a:lnTo>
                <a:lnTo>
                  <a:pt x="0" y="8142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2587" y="4353924"/>
            <a:ext cx="6622826" cy="1417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84"/>
              </a:lnSpc>
            </a:pPr>
            <a:r>
              <a:rPr lang="en-US" sz="8274" b="true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223461" y="3204034"/>
            <a:ext cx="12064539" cy="7208562"/>
          </a:xfrm>
          <a:custGeom>
            <a:avLst/>
            <a:gdLst/>
            <a:ahLst/>
            <a:cxnLst/>
            <a:rect r="r" b="b" t="t" l="l"/>
            <a:pathLst>
              <a:path h="7208562" w="12064539">
                <a:moveTo>
                  <a:pt x="0" y="0"/>
                </a:moveTo>
                <a:lnTo>
                  <a:pt x="12064539" y="0"/>
                </a:lnTo>
                <a:lnTo>
                  <a:pt x="12064539" y="7208563"/>
                </a:lnTo>
                <a:lnTo>
                  <a:pt x="0" y="7208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55935" y="4139565"/>
            <a:ext cx="11301259" cy="5368098"/>
          </a:xfrm>
          <a:custGeom>
            <a:avLst/>
            <a:gdLst/>
            <a:ahLst/>
            <a:cxnLst/>
            <a:rect r="r" b="b" t="t" l="l"/>
            <a:pathLst>
              <a:path h="5368098" w="11301259">
                <a:moveTo>
                  <a:pt x="0" y="0"/>
                </a:moveTo>
                <a:lnTo>
                  <a:pt x="11301259" y="0"/>
                </a:lnTo>
                <a:lnTo>
                  <a:pt x="11301259" y="5368098"/>
                </a:lnTo>
                <a:lnTo>
                  <a:pt x="0" y="536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PROTÓTIPO DO CRUD DE CLIENTES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2565" y="2561288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TELA INICIAL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6928143" y="4139565"/>
                </a:moveTo>
                <a:lnTo>
                  <a:pt x="0" y="4139565"/>
                </a:lnTo>
                <a:lnTo>
                  <a:pt x="0" y="0"/>
                </a:lnTo>
                <a:lnTo>
                  <a:pt x="6928143" y="0"/>
                </a:lnTo>
                <a:lnTo>
                  <a:pt x="6928143" y="413956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9857" y="6147435"/>
            <a:ext cx="6928143" cy="4139565"/>
          </a:xfrm>
          <a:custGeom>
            <a:avLst/>
            <a:gdLst/>
            <a:ahLst/>
            <a:cxnLst/>
            <a:rect r="r" b="b" t="t" l="l"/>
            <a:pathLst>
              <a:path h="4139565" w="6928143">
                <a:moveTo>
                  <a:pt x="0" y="0"/>
                </a:moveTo>
                <a:lnTo>
                  <a:pt x="6928143" y="0"/>
                </a:lnTo>
                <a:lnTo>
                  <a:pt x="6928143" y="4139565"/>
                </a:lnTo>
                <a:lnTo>
                  <a:pt x="0" y="4139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3239" y="2755030"/>
            <a:ext cx="13493012" cy="6409181"/>
          </a:xfrm>
          <a:custGeom>
            <a:avLst/>
            <a:gdLst/>
            <a:ahLst/>
            <a:cxnLst/>
            <a:rect r="r" b="b" t="t" l="l"/>
            <a:pathLst>
              <a:path h="6409181" w="13493012">
                <a:moveTo>
                  <a:pt x="0" y="0"/>
                </a:moveTo>
                <a:lnTo>
                  <a:pt x="13493012" y="0"/>
                </a:lnTo>
                <a:lnTo>
                  <a:pt x="13493012" y="6409181"/>
                </a:lnTo>
                <a:lnTo>
                  <a:pt x="0" y="640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0" y="1345263"/>
            <a:ext cx="1841312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0F3FD4"/>
                </a:solidFill>
                <a:latin typeface="TS Qamus Bold"/>
                <a:ea typeface="TS Qamus Bold"/>
                <a:cs typeface="TS Qamus Bold"/>
                <a:sym typeface="TS Qamus Bold"/>
              </a:rPr>
              <a:t>CRUD 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DAGe7IEelfY</dc:identifier>
  <dcterms:modified xsi:type="dcterms:W3CDTF">2011-08-01T06:04:30Z</dcterms:modified>
  <cp:revision>1</cp:revision>
  <dc:title>Décima entrega LES</dc:title>
</cp:coreProperties>
</file>